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1"/>
  </p:notesMasterIdLst>
  <p:sldIdLst>
    <p:sldId id="289" r:id="rId3"/>
    <p:sldId id="318" r:id="rId4"/>
    <p:sldId id="284" r:id="rId5"/>
    <p:sldId id="321" r:id="rId6"/>
    <p:sldId id="314" r:id="rId7"/>
    <p:sldId id="316" r:id="rId8"/>
    <p:sldId id="317" r:id="rId9"/>
    <p:sldId id="286" r:id="rId10"/>
    <p:sldId id="315" r:id="rId11"/>
    <p:sldId id="319" r:id="rId12"/>
    <p:sldId id="323" r:id="rId13"/>
    <p:sldId id="305" r:id="rId14"/>
    <p:sldId id="300" r:id="rId15"/>
    <p:sldId id="320" r:id="rId16"/>
    <p:sldId id="295" r:id="rId17"/>
    <p:sldId id="290" r:id="rId18"/>
    <p:sldId id="287" r:id="rId19"/>
    <p:sldId id="297" r:id="rId20"/>
    <p:sldId id="294" r:id="rId21"/>
    <p:sldId id="291" r:id="rId22"/>
    <p:sldId id="267" r:id="rId23"/>
    <p:sldId id="269" r:id="rId24"/>
    <p:sldId id="293" r:id="rId25"/>
    <p:sldId id="312" r:id="rId26"/>
    <p:sldId id="292" r:id="rId27"/>
    <p:sldId id="271" r:id="rId28"/>
    <p:sldId id="301" r:id="rId29"/>
    <p:sldId id="282" r:id="rId30"/>
    <p:sldId id="288" r:id="rId31"/>
    <p:sldId id="261" r:id="rId32"/>
    <p:sldId id="285" r:id="rId33"/>
    <p:sldId id="308" r:id="rId34"/>
    <p:sldId id="309" r:id="rId35"/>
    <p:sldId id="298" r:id="rId36"/>
    <p:sldId id="302" r:id="rId37"/>
    <p:sldId id="296" r:id="rId38"/>
    <p:sldId id="283" r:id="rId39"/>
    <p:sldId id="313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  <a:srgbClr val="46B1E1"/>
    <a:srgbClr val="7EBEAD"/>
    <a:srgbClr val="929AA9"/>
    <a:srgbClr val="C2C11E"/>
    <a:srgbClr val="586D3D"/>
    <a:srgbClr val="B13607"/>
    <a:srgbClr val="4E0246"/>
    <a:srgbClr val="8C6F8D"/>
    <a:srgbClr val="A585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25" autoAdjust="0"/>
    <p:restoredTop sz="95020" autoAdjust="0"/>
  </p:normalViewPr>
  <p:slideViewPr>
    <p:cSldViewPr snapToGrid="0">
      <p:cViewPr varScale="1">
        <p:scale>
          <a:sx n="120" d="100"/>
          <a:sy n="120" d="100"/>
        </p:scale>
        <p:origin x="20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00.png>
</file>

<file path=ppt/media/image101.png>
</file>

<file path=ppt/media/image102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sv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sv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C626B-9981-6963-8AA1-AC80F9601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F873E6-E8B7-900C-94C0-558C2DE3FA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6D1384-9353-4A07-E8D3-49A650C73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62DE0-CEDE-D5B7-6456-549DB3734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0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3A374-C15D-0853-1133-2EA8B7AD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40C5D-2B07-B950-C428-5220382B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5E210-9589-5CAE-5246-6E658EC45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F4BCC-70E0-838C-F63E-A8C871C4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8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46E8C-3AFC-E66E-EF78-18E90118C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ADE9DB-9485-886A-A954-DF2B0461F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4A1FB0-D5A3-1D5F-BF8C-47002E56B7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7DF5A-3070-1C78-A6C2-E5EFF1078C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13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86754-C329-5A01-CB2A-7E17B02E6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010EEC-69E3-7CD5-9B22-B9E1FB467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957CA8-780C-1CFA-EA3B-7877F2AF9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2D7E5-6533-F363-B3A0-F8BD64EED8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13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E6AD91-F287-11D1-1F1A-D2B3074BA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51AFB6-E971-5B3C-9EB5-B85CCFD26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AD85A8-603A-5F74-7B86-660C8223E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50910-156E-0A81-88D6-B3BEC39430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04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9F970-877F-522A-E0A5-06E96DD0A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231BF7-58B1-7B92-D176-85C5E47DA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78FDC5-51E1-76B3-DE18-6217DD547A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89415-5CA4-B31E-AADE-C599C08F22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73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657-5946-13D9-268D-AF73C9982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D1B871-3EF9-7DC5-7F14-2ED6E128C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E932E7-9CD7-74D5-8D8A-89DB15F44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89278-CB79-9C39-2FBE-FD96CDAC3F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37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7" Type="http://schemas.openxmlformats.org/officeDocument/2006/relationships/image" Target="../media/image50.sv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5" Type="http://schemas.openxmlformats.org/officeDocument/2006/relationships/image" Target="../media/image48.svg"/><Relationship Id="rId4" Type="http://schemas.openxmlformats.org/officeDocument/2006/relationships/image" Target="../media/image4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sv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png"/><Relationship Id="rId4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52.png"/><Relationship Id="rId7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image" Target="../media/image61.svg"/><Relationship Id="rId3" Type="http://schemas.openxmlformats.org/officeDocument/2006/relationships/image" Target="../media/image46.svg"/><Relationship Id="rId7" Type="http://schemas.openxmlformats.org/officeDocument/2006/relationships/image" Target="../media/image50.svg"/><Relationship Id="rId12" Type="http://schemas.openxmlformats.org/officeDocument/2006/relationships/image" Target="../media/image6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11" Type="http://schemas.openxmlformats.org/officeDocument/2006/relationships/image" Target="../media/image59.svg"/><Relationship Id="rId5" Type="http://schemas.openxmlformats.org/officeDocument/2006/relationships/image" Target="../media/image48.svg"/><Relationship Id="rId10" Type="http://schemas.openxmlformats.org/officeDocument/2006/relationships/image" Target="../media/image58.png"/><Relationship Id="rId4" Type="http://schemas.openxmlformats.org/officeDocument/2006/relationships/image" Target="../media/image47.png"/><Relationship Id="rId9" Type="http://schemas.openxmlformats.org/officeDocument/2006/relationships/image" Target="../media/image5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64.png"/><Relationship Id="rId7" Type="http://schemas.openxmlformats.org/officeDocument/2006/relationships/image" Target="../media/image7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75.svg"/><Relationship Id="rId7" Type="http://schemas.openxmlformats.org/officeDocument/2006/relationships/image" Target="../media/image30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svg"/><Relationship Id="rId5" Type="http://schemas.openxmlformats.org/officeDocument/2006/relationships/image" Target="../media/image83.png"/><Relationship Id="rId4" Type="http://schemas.openxmlformats.org/officeDocument/2006/relationships/image" Target="../media/image8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5.png"/><Relationship Id="rId4" Type="http://schemas.openxmlformats.org/officeDocument/2006/relationships/image" Target="../media/image8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2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3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94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png"/><Relationship Id="rId3" Type="http://schemas.openxmlformats.org/officeDocument/2006/relationships/image" Target="../media/image96.png"/><Relationship Id="rId7" Type="http://schemas.openxmlformats.org/officeDocument/2006/relationships/image" Target="../media/image100.png"/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9.png"/><Relationship Id="rId5" Type="http://schemas.openxmlformats.org/officeDocument/2006/relationships/image" Target="../media/image98.png"/><Relationship Id="rId4" Type="http://schemas.openxmlformats.org/officeDocument/2006/relationships/image" Target="../media/image97.png"/><Relationship Id="rId9" Type="http://schemas.openxmlformats.org/officeDocument/2006/relationships/image" Target="../media/image102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4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5" name="Picture 4" descr="A diagram of a workflow&#10;&#10;Description automatically generated">
            <a:extLst>
              <a:ext uri="{FF2B5EF4-FFF2-40B4-BE49-F238E27FC236}">
                <a16:creationId xmlns:a16="http://schemas.microsoft.com/office/drawing/2014/main" id="{5C22B02F-48FD-9CF3-0E74-492351154D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082" y="714174"/>
            <a:ext cx="7148918" cy="402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7769381B-276A-85E2-B706-BAD6C2599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18241" y="368434"/>
            <a:ext cx="9435359" cy="5307388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6BA2623-0FB3-9712-2C0B-736216E28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2650" y="946603"/>
            <a:ext cx="5381552" cy="5706446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49853" y="816821"/>
            <a:ext cx="1171575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261767" y="4253436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49040" y="1270431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8B06EC-8031-B0D8-C2AD-53B629000E68}"/>
              </a:ext>
            </a:extLst>
          </p:cNvPr>
          <p:cNvSpPr txBox="1"/>
          <p:nvPr/>
        </p:nvSpPr>
        <p:spPr>
          <a:xfrm>
            <a:off x="9144707" y="500217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4479185" y="-596724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5830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90236" y="982324"/>
            <a:ext cx="1172541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297919" y="4302043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-206582" y="1259798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3923620" y="-583191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2" name="Picture 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F0FF695-02EE-841C-93D9-B3E30F7F7A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6418737" y="946603"/>
            <a:ext cx="5583437" cy="56557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C18D95-63EC-93B8-A8B2-16CE54B0260C}"/>
              </a:ext>
            </a:extLst>
          </p:cNvPr>
          <p:cNvSpPr txBox="1"/>
          <p:nvPr/>
        </p:nvSpPr>
        <p:spPr>
          <a:xfrm>
            <a:off x="155691" y="20284"/>
            <a:ext cx="170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94E370-0A66-DE1A-7CBC-0C89FFF75C08}"/>
              </a:ext>
            </a:extLst>
          </p:cNvPr>
          <p:cNvSpPr txBox="1"/>
          <p:nvPr/>
        </p:nvSpPr>
        <p:spPr>
          <a:xfrm rot="16200000">
            <a:off x="6223554" y="3461357"/>
            <a:ext cx="863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5B64BA-3217-0890-326B-59A1C01FA319}"/>
              </a:ext>
            </a:extLst>
          </p:cNvPr>
          <p:cNvSpPr txBox="1"/>
          <p:nvPr/>
        </p:nvSpPr>
        <p:spPr>
          <a:xfrm rot="16200000">
            <a:off x="6289117" y="5877247"/>
            <a:ext cx="10231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43117C9-29E9-2095-6CF6-311A3FCC6C7D}"/>
              </a:ext>
            </a:extLst>
          </p:cNvPr>
          <p:cNvGrpSpPr/>
          <p:nvPr/>
        </p:nvGrpSpPr>
        <p:grpSpPr>
          <a:xfrm>
            <a:off x="10636045" y="-611300"/>
            <a:ext cx="1400264" cy="1603349"/>
            <a:chOff x="5288967" y="-20714"/>
            <a:chExt cx="1021893" cy="117010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1CFA4B4-AE4D-21DE-0878-D98A9F1FFA76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5E21B6B-3FB4-5F80-731F-CB62E9F3523E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4FDFA33-E646-0393-E7DC-9D1164DC404F}"/>
                </a:ext>
              </a:extLst>
            </p:cNvPr>
            <p:cNvSpPr txBox="1"/>
            <p:nvPr/>
          </p:nvSpPr>
          <p:spPr>
            <a:xfrm rot="16200000">
              <a:off x="5378522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CDB657F-01DA-363D-A153-86C9F7D8AB70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1C31AD2-5C39-1783-A37F-0B594A4C8F6C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69ADF1D-328B-9278-FFE0-D0A73D21D888}"/>
                </a:ext>
              </a:extLst>
            </p:cNvPr>
            <p:cNvSpPr txBox="1"/>
            <p:nvPr/>
          </p:nvSpPr>
          <p:spPr>
            <a:xfrm rot="16200000">
              <a:off x="5618087" y="456615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38" name="Picture 37" descr="A diagram of a number of cells&#10;&#10;Description automatically generated with medium confidence">
            <a:extLst>
              <a:ext uri="{FF2B5EF4-FFF2-40B4-BE49-F238E27FC236}">
                <a16:creationId xmlns:a16="http://schemas.microsoft.com/office/drawing/2014/main" id="{945A365C-29DF-83C2-DC75-6602686F317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6" t="1953" r="51856" b="1126"/>
          <a:stretch/>
        </p:blipFill>
        <p:spPr>
          <a:xfrm>
            <a:off x="555224" y="992048"/>
            <a:ext cx="4882892" cy="574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743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16C8CD-5A62-BB0B-B143-5FB2364DACE4}"/>
              </a:ext>
            </a:extLst>
          </p:cNvPr>
          <p:cNvSpPr txBox="1"/>
          <p:nvPr/>
        </p:nvSpPr>
        <p:spPr>
          <a:xfrm>
            <a:off x="0" y="255473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ARCHIVED BELOW</a:t>
            </a:r>
          </a:p>
        </p:txBody>
      </p:sp>
    </p:spTree>
    <p:extLst>
      <p:ext uri="{BB962C8B-B14F-4D97-AF65-F5344CB8AC3E}">
        <p14:creationId xmlns:p14="http://schemas.microsoft.com/office/powerpoint/2010/main" val="1669125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06F5F-9ABD-B9D7-61C1-5C9C5FDA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E68F33B-C52D-B4A1-1405-BBC29E9F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342445" y="1148019"/>
            <a:ext cx="6348086" cy="5376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4ABDE-8520-F134-8E44-DE1AA3A4D030}"/>
              </a:ext>
            </a:extLst>
          </p:cNvPr>
          <p:cNvSpPr txBox="1"/>
          <p:nvPr/>
        </p:nvSpPr>
        <p:spPr>
          <a:xfrm>
            <a:off x="26215" y="-578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0CCC25-FD63-749F-53AF-76A114FCA08F}"/>
              </a:ext>
            </a:extLst>
          </p:cNvPr>
          <p:cNvGrpSpPr/>
          <p:nvPr/>
        </p:nvGrpSpPr>
        <p:grpSpPr>
          <a:xfrm>
            <a:off x="5259705" y="-420933"/>
            <a:ext cx="1462963" cy="1603349"/>
            <a:chOff x="5288967" y="-24262"/>
            <a:chExt cx="1067650" cy="11701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7F281D-3521-DBA1-C44D-3228B7065407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F09F38-ACBB-5D42-AE70-AAEEA150E2F2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570447-18BA-E89A-A479-C00B180F4359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A432E4-6F2E-E212-4DEF-38B9283B0BE4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24AFC-A19B-9BDF-4CE0-00CBFDB1BEE8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84FEF7-1731-61FA-7B3E-38B2D41C1F37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CF116A4-6F77-EDE1-C164-DD6B4B39F59E}"/>
              </a:ext>
            </a:extLst>
          </p:cNvPr>
          <p:cNvSpPr txBox="1"/>
          <p:nvPr/>
        </p:nvSpPr>
        <p:spPr>
          <a:xfrm rot="16200000">
            <a:off x="420612" y="2793571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B745E9-CDBA-91F0-3B0C-3C6197AE1BA0}"/>
              </a:ext>
            </a:extLst>
          </p:cNvPr>
          <p:cNvSpPr txBox="1"/>
          <p:nvPr/>
        </p:nvSpPr>
        <p:spPr>
          <a:xfrm rot="16200000">
            <a:off x="243711" y="5748776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2D80892B-7422-273A-2CAA-E15F28E7D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17784" y="1378626"/>
            <a:ext cx="3277191" cy="2457893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3358EF9C-D66C-F512-828E-89594C2C24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87132" y="3836519"/>
            <a:ext cx="3279648" cy="2459736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D4D45862-4237-A516-6D04-B29581504D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62672" y="1167840"/>
            <a:ext cx="117157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617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7769381B-276A-85E2-B706-BAD6C2599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39762" y="0"/>
            <a:ext cx="6495899" cy="3653942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6BA2623-0FB3-9712-2C0B-736216E28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576" y="830988"/>
            <a:ext cx="5474782" cy="580530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8EC760B-87E0-425B-A6C9-040DC8E064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69024" y="734993"/>
            <a:ext cx="1171575" cy="43719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A615E8-F092-69DA-28C4-2501B8626145}"/>
              </a:ext>
            </a:extLst>
          </p:cNvPr>
          <p:cNvSpPr txBox="1"/>
          <p:nvPr/>
        </p:nvSpPr>
        <p:spPr>
          <a:xfrm rot="16200000">
            <a:off x="-160336" y="4143360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F4A8D-57EB-52F5-8551-5A9CB12BD297}"/>
              </a:ext>
            </a:extLst>
          </p:cNvPr>
          <p:cNvSpPr txBox="1"/>
          <p:nvPr/>
        </p:nvSpPr>
        <p:spPr>
          <a:xfrm rot="16200000">
            <a:off x="116663" y="1096362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8B06EC-8031-B0D8-C2AD-53B629000E68}"/>
              </a:ext>
            </a:extLst>
          </p:cNvPr>
          <p:cNvSpPr txBox="1"/>
          <p:nvPr/>
        </p:nvSpPr>
        <p:spPr>
          <a:xfrm>
            <a:off x="9295601" y="89535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B0309B-2BB5-0BF0-88F1-A98E3EFFA624}"/>
              </a:ext>
            </a:extLst>
          </p:cNvPr>
          <p:cNvGrpSpPr/>
          <p:nvPr/>
        </p:nvGrpSpPr>
        <p:grpSpPr>
          <a:xfrm>
            <a:off x="4732698" y="-712140"/>
            <a:ext cx="1462963" cy="1603349"/>
            <a:chOff x="5288967" y="-24262"/>
            <a:chExt cx="1067650" cy="11701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778C8E-B603-F8AB-6C7E-C51DE3B232BC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437EC5-C374-ECF7-90DB-5FE3D1A171D5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CEA1B-165A-2479-4DA1-D898F922BC40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86229B-A7B2-3BE4-D061-F2B35B7B1B99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6D7B51-DC63-6D81-41DE-9B3B208757B1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C2B869-E1BE-24DF-12DD-16647FF1C633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pic>
        <p:nvPicPr>
          <p:cNvPr id="30" name="Graphic 29">
            <a:extLst>
              <a:ext uri="{FF2B5EF4-FFF2-40B4-BE49-F238E27FC236}">
                <a16:creationId xmlns:a16="http://schemas.microsoft.com/office/drawing/2014/main" id="{1125B9E2-DB78-321E-AD98-076DA2B4B4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40599" y="5106968"/>
            <a:ext cx="2304288" cy="1728216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CCFB54B6-A244-AF40-3656-8C096AC881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887712" y="5106968"/>
            <a:ext cx="2304288" cy="1728216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AF31F6FE-7989-C918-4D64-F8849F2409E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735566" y="3378752"/>
            <a:ext cx="2304288" cy="172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4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98" y="3515045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657" y="3381018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642" y="3381018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DE180-2CDD-7675-C3FF-A57D42E0A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5DA1CFFE-5B8D-4188-E081-72746AA51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209A4B-54CB-F9CC-A038-531F1081A7A8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1" name="Picture 10" descr="A pie chart with different colored numbers&#10;&#10;AI-generated content may be incorrect.">
            <a:extLst>
              <a:ext uri="{FF2B5EF4-FFF2-40B4-BE49-F238E27FC236}">
                <a16:creationId xmlns:a16="http://schemas.microsoft.com/office/drawing/2014/main" id="{358CB8AD-7C40-3AF4-15E9-2F7D33DEA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025" y="3058358"/>
            <a:ext cx="3251200" cy="1828800"/>
          </a:xfrm>
          <a:prstGeom prst="rect">
            <a:avLst/>
          </a:prstGeom>
        </p:spPr>
      </p:pic>
      <p:pic>
        <p:nvPicPr>
          <p:cNvPr id="14" name="Picture 13" descr="A pie chart with different colored areas&#10;&#10;AI-generated content may be incorrect.">
            <a:extLst>
              <a:ext uri="{FF2B5EF4-FFF2-40B4-BE49-F238E27FC236}">
                <a16:creationId xmlns:a16="http://schemas.microsoft.com/office/drawing/2014/main" id="{F0050DF0-BA91-D9DC-CAE3-A8CA538E1D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4225" y="3058358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87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70F3-CCEA-941B-B324-E479FC4D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C9F05081-FA99-6D74-FCF9-7EE634109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922A85-C805-36C4-B02C-F63A4BF95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5202DF8-8987-572F-E138-5AFA7ABB8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E7DA2-51E6-6742-42EE-4C0A558E92C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6" name="Picture 5" descr="A pie chart with numbers and a number&#10;&#10;AI-generated content may be incorrect.">
            <a:extLst>
              <a:ext uri="{FF2B5EF4-FFF2-40B4-BE49-F238E27FC236}">
                <a16:creationId xmlns:a16="http://schemas.microsoft.com/office/drawing/2014/main" id="{187DA168-1F0B-CBD8-D8FD-ED9E901BD8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065" y="3058358"/>
            <a:ext cx="2804160" cy="2103120"/>
          </a:xfrm>
          <a:prstGeom prst="rect">
            <a:avLst/>
          </a:prstGeom>
        </p:spPr>
      </p:pic>
      <p:pic>
        <p:nvPicPr>
          <p:cNvPr id="9" name="Picture 8" descr="A pie chart with numbers and a number of pies&#10;&#10;AI-generated content may be incorrect.">
            <a:extLst>
              <a:ext uri="{FF2B5EF4-FFF2-40B4-BE49-F238E27FC236}">
                <a16:creationId xmlns:a16="http://schemas.microsoft.com/office/drawing/2014/main" id="{1E22DEB7-B799-B5FC-F579-B980D856F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107" y="3058358"/>
            <a:ext cx="2804160" cy="2103120"/>
          </a:xfrm>
          <a:prstGeom prst="rect">
            <a:avLst/>
          </a:prstGeom>
        </p:spPr>
      </p:pic>
      <p:pic>
        <p:nvPicPr>
          <p:cNvPr id="12" name="Picture 1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93FC09BD-3A8C-DF82-7A42-164E7951CF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5"/>
          <a:stretch/>
        </p:blipFill>
        <p:spPr>
          <a:xfrm>
            <a:off x="7950027" y="4953738"/>
            <a:ext cx="2804160" cy="1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1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8A63F-4312-4747-3834-F00A0D7A2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4" name="TextBox 3523">
            <a:extLst>
              <a:ext uri="{FF2B5EF4-FFF2-40B4-BE49-F238E27FC236}">
                <a16:creationId xmlns:a16="http://schemas.microsoft.com/office/drawing/2014/main" id="{8BD5BB85-8E65-F1AE-3FBD-BC7C8867405E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pic>
        <p:nvPicPr>
          <p:cNvPr id="6" name="Picture 5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AE275AC1-DB63-2C5F-9AEE-B6660F9682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508" y="2656332"/>
            <a:ext cx="2747264" cy="1545336"/>
          </a:xfrm>
          <a:prstGeom prst="rect">
            <a:avLst/>
          </a:prstGeom>
        </p:spPr>
      </p:pic>
      <p:pic>
        <p:nvPicPr>
          <p:cNvPr id="8" name="Picture 7" descr="A diagram of a graph&#10;&#10;AI-generated content may be incorrect.">
            <a:extLst>
              <a:ext uri="{FF2B5EF4-FFF2-40B4-BE49-F238E27FC236}">
                <a16:creationId xmlns:a16="http://schemas.microsoft.com/office/drawing/2014/main" id="{C1B3A35F-88F9-FA07-8473-26FA6A3845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508" y="771018"/>
            <a:ext cx="2747264" cy="1545336"/>
          </a:xfrm>
          <a:prstGeom prst="rect">
            <a:avLst/>
          </a:prstGeom>
        </p:spPr>
      </p:pic>
      <p:pic>
        <p:nvPicPr>
          <p:cNvPr id="10" name="Picture 9" descr="A diagram of a diagram&#10;&#10;AI-generated content may be incorrect.">
            <a:extLst>
              <a:ext uri="{FF2B5EF4-FFF2-40B4-BE49-F238E27FC236}">
                <a16:creationId xmlns:a16="http://schemas.microsoft.com/office/drawing/2014/main" id="{B76F24AE-B7C0-E9E3-5E4B-1FCB93FB94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71018"/>
            <a:ext cx="2747264" cy="1545336"/>
          </a:xfrm>
          <a:prstGeom prst="rect">
            <a:avLst/>
          </a:prstGeom>
        </p:spPr>
      </p:pic>
      <p:pic>
        <p:nvPicPr>
          <p:cNvPr id="12" name="Picture 11" descr="A white sheet with black lines&#10;&#10;AI-generated content may be incorrect.">
            <a:extLst>
              <a:ext uri="{FF2B5EF4-FFF2-40B4-BE49-F238E27FC236}">
                <a16:creationId xmlns:a16="http://schemas.microsoft.com/office/drawing/2014/main" id="{7BCA4E42-AAA1-63F2-A567-47C73F9FD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56332"/>
            <a:ext cx="2747264" cy="1545336"/>
          </a:xfrm>
          <a:prstGeom prst="rect">
            <a:avLst/>
          </a:prstGeom>
        </p:spPr>
      </p:pic>
      <p:pic>
        <p:nvPicPr>
          <p:cNvPr id="14" name="Picture 13" descr="A diagram of a graph&#10;&#10;AI-generated content may be incorrect.">
            <a:extLst>
              <a:ext uri="{FF2B5EF4-FFF2-40B4-BE49-F238E27FC236}">
                <a16:creationId xmlns:a16="http://schemas.microsoft.com/office/drawing/2014/main" id="{83B17D28-72FB-36A0-A184-48272BBA1D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541646"/>
            <a:ext cx="2747264" cy="1545336"/>
          </a:xfrm>
          <a:prstGeom prst="rect">
            <a:avLst/>
          </a:prstGeom>
        </p:spPr>
      </p:pic>
      <p:pic>
        <p:nvPicPr>
          <p:cNvPr id="16" name="Picture 15" descr="A diagram with lines and text&#10;&#10;AI-generated content may be incorrect.">
            <a:extLst>
              <a:ext uri="{FF2B5EF4-FFF2-40B4-BE49-F238E27FC236}">
                <a16:creationId xmlns:a16="http://schemas.microsoft.com/office/drawing/2014/main" id="{986FBE89-2932-A9A8-3982-ECA6136D8F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36" y="4541646"/>
            <a:ext cx="2747264" cy="1545336"/>
          </a:xfrm>
          <a:prstGeom prst="rect">
            <a:avLst/>
          </a:prstGeom>
        </p:spPr>
      </p:pic>
      <p:pic>
        <p:nvPicPr>
          <p:cNvPr id="18" name="Picture 17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E4674131-E52F-98C5-577D-DC1708435C9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704088"/>
            <a:ext cx="4844288" cy="2724912"/>
          </a:xfrm>
          <a:prstGeom prst="rect">
            <a:avLst/>
          </a:prstGeom>
        </p:spPr>
      </p:pic>
      <p:pic>
        <p:nvPicPr>
          <p:cNvPr id="20" name="Picture 19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D47C972C-D6AE-5F0D-4611-BD1F01B1F3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3429000"/>
            <a:ext cx="4844288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28175" y="2793161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69701-E091-021C-450F-8C7F31F0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7EC1D89-3813-5AB0-B868-398F315D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3700745" y="0"/>
            <a:ext cx="5565175" cy="5115564"/>
          </a:xfrm>
          <a:prstGeom prst="rect">
            <a:avLst/>
          </a:prstGeom>
        </p:spPr>
      </p:pic>
      <p:pic>
        <p:nvPicPr>
          <p:cNvPr id="3" name="Picture 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F133949-A5A3-687E-C53F-C0215D3FF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32B477-8697-38DB-F885-B390901562FC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2" name="Picture 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37A3AF5-B05E-A014-6E86-B0619F8A5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663440"/>
            <a:ext cx="2804160" cy="2103120"/>
          </a:xfrm>
          <a:prstGeom prst="rect">
            <a:avLst/>
          </a:prstGeom>
        </p:spPr>
      </p:pic>
      <p:pic>
        <p:nvPicPr>
          <p:cNvPr id="5" name="Picture 4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E02D79E-F631-7DEE-1F3D-53C8E850B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66344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461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05E23D2E-ED36-BB08-6952-64D25094C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20602" y="0"/>
            <a:ext cx="9836690" cy="553313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FD4D586-52E3-C921-F5AE-8BF72D616ABA}"/>
              </a:ext>
            </a:extLst>
          </p:cNvPr>
          <p:cNvSpPr/>
          <p:nvPr/>
        </p:nvSpPr>
        <p:spPr>
          <a:xfrm>
            <a:off x="7637318" y="2098964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84C6496-5759-A6D7-6A13-B94F41442D46}"/>
              </a:ext>
            </a:extLst>
          </p:cNvPr>
          <p:cNvCxnSpPr>
            <a:cxnSpLocks/>
            <a:stCxn id="17" idx="7"/>
            <a:endCxn id="38" idx="1"/>
          </p:cNvCxnSpPr>
          <p:nvPr/>
        </p:nvCxnSpPr>
        <p:spPr>
          <a:xfrm flipV="1">
            <a:off x="8258162" y="667366"/>
            <a:ext cx="501198" cy="1541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BA8A50F-D261-2016-3A83-634A868CA016}"/>
              </a:ext>
            </a:extLst>
          </p:cNvPr>
          <p:cNvSpPr/>
          <p:nvPr/>
        </p:nvSpPr>
        <p:spPr>
          <a:xfrm>
            <a:off x="5282045" y="966033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D6BE30E-299F-8C4A-C124-74269339177D}"/>
              </a:ext>
            </a:extLst>
          </p:cNvPr>
          <p:cNvCxnSpPr>
            <a:cxnSpLocks/>
            <a:stCxn id="20" idx="1"/>
            <a:endCxn id="49" idx="3"/>
          </p:cNvCxnSpPr>
          <p:nvPr/>
        </p:nvCxnSpPr>
        <p:spPr>
          <a:xfrm flipH="1" flipV="1">
            <a:off x="3499805" y="905208"/>
            <a:ext cx="1888760" cy="1703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CFDF2EC-EFAE-5F95-17AA-0D7B08DF6658}"/>
              </a:ext>
            </a:extLst>
          </p:cNvPr>
          <p:cNvSpPr/>
          <p:nvPr/>
        </p:nvSpPr>
        <p:spPr>
          <a:xfrm>
            <a:off x="4243462" y="3664955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F8EBE7E-AD1B-2875-5290-69FEE70D217D}"/>
              </a:ext>
            </a:extLst>
          </p:cNvPr>
          <p:cNvCxnSpPr>
            <a:cxnSpLocks/>
            <a:stCxn id="23" idx="3"/>
            <a:endCxn id="24" idx="3"/>
          </p:cNvCxnSpPr>
          <p:nvPr/>
        </p:nvCxnSpPr>
        <p:spPr>
          <a:xfrm flipH="1" flipV="1">
            <a:off x="3057071" y="4039027"/>
            <a:ext cx="1292911" cy="2645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C751086D-A650-049B-F553-BFD7AC142CDD}"/>
              </a:ext>
            </a:extLst>
          </p:cNvPr>
          <p:cNvSpPr/>
          <p:nvPr/>
        </p:nvSpPr>
        <p:spPr>
          <a:xfrm>
            <a:off x="6546094" y="3976515"/>
            <a:ext cx="1425894" cy="121406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6FBA87C-B7E0-8826-4C26-A48FECFAB11F}"/>
              </a:ext>
            </a:extLst>
          </p:cNvPr>
          <p:cNvCxnSpPr>
            <a:cxnSpLocks/>
            <a:stCxn id="26" idx="5"/>
            <a:endCxn id="7" idx="1"/>
          </p:cNvCxnSpPr>
          <p:nvPr/>
        </p:nvCxnSpPr>
        <p:spPr>
          <a:xfrm>
            <a:off x="7763171" y="5012780"/>
            <a:ext cx="208817" cy="8969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45B5A3F1-163F-C41F-7C63-878A41275DF6}"/>
              </a:ext>
            </a:extLst>
          </p:cNvPr>
          <p:cNvSpPr/>
          <p:nvPr/>
        </p:nvSpPr>
        <p:spPr>
          <a:xfrm>
            <a:off x="4814315" y="4117460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100F0CA-95E3-25A5-E550-2534FBCE1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988" y="5161929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3AA3BF9-2046-3BB9-ACF9-F15AD0CE3C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3624631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2E7A98E9-068F-9B41-7DF1-91D3251DFB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" y="5190575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BD4F59E-5839-01A6-DC18-670DDD6ACE4E}"/>
              </a:ext>
            </a:extLst>
          </p:cNvPr>
          <p:cNvCxnSpPr>
            <a:cxnSpLocks/>
            <a:stCxn id="5" idx="3"/>
            <a:endCxn id="32" idx="3"/>
          </p:cNvCxnSpPr>
          <p:nvPr/>
        </p:nvCxnSpPr>
        <p:spPr>
          <a:xfrm flipH="1">
            <a:off x="3371440" y="4756042"/>
            <a:ext cx="1549395" cy="9203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98C14ACB-6909-3955-21E7-50D5631F2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9360" y="252970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" name="Picture 48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BB5C8010-A3FE-EFA4-F45F-BFB2A5FBFB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69" y="81180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3" name="Picture 62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67E36E6B-A000-0332-0FE1-C101B532D7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833" y="1559497"/>
            <a:ext cx="668414" cy="31246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351564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12998" y="349233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77D14-A1FC-0EC8-96BA-2085E94FF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6932EAD8-93B6-AEA6-3267-2F0FF27617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D4FC714C-568E-7B77-D9FC-1280C27C8D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4407FD38-BBEF-109B-55C4-39F3EF120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4628512"/>
            <a:ext cx="2926080" cy="2194560"/>
          </a:xfrm>
          <a:prstGeom prst="rect">
            <a:avLst/>
          </a:prstGeom>
        </p:spPr>
      </p:pic>
      <p:pic>
        <p:nvPicPr>
          <p:cNvPr id="2" name="Picture 1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67E8B86-6B1F-D0BE-2F1E-901B396AD6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30" b="30304"/>
          <a:stretch/>
        </p:blipFill>
        <p:spPr>
          <a:xfrm>
            <a:off x="0" y="0"/>
            <a:ext cx="7853819" cy="665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241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979" y="0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400" y="471451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344" y="2940288"/>
            <a:ext cx="2926080" cy="219456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F63EB69-A153-F607-539A-3CF32B9B0F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446114"/>
            <a:ext cx="7939394" cy="446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42965" y="73443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864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5014161"/>
            <a:ext cx="1686240" cy="141732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B9AC43BC-D2DE-2AAA-06E7-15FCCB09F925}"/>
              </a:ext>
            </a:extLst>
          </p:cNvPr>
          <p:cNvSpPr/>
          <p:nvPr/>
        </p:nvSpPr>
        <p:spPr>
          <a:xfrm rot="10800000">
            <a:off x="11524895" y="1804329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EC5138EF-6DDD-0A52-132D-2612D0D11FA7}"/>
              </a:ext>
            </a:extLst>
          </p:cNvPr>
          <p:cNvSpPr/>
          <p:nvPr/>
        </p:nvSpPr>
        <p:spPr>
          <a:xfrm rot="10800000">
            <a:off x="11524895" y="1931737"/>
            <a:ext cx="108338" cy="59724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C2F3AAA8-7725-F6C5-AAE0-5B673A38C0F8}"/>
              </a:ext>
            </a:extLst>
          </p:cNvPr>
          <p:cNvSpPr/>
          <p:nvPr/>
        </p:nvSpPr>
        <p:spPr>
          <a:xfrm rot="10800000">
            <a:off x="11524895" y="2566738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93CDE060-A843-1ACC-7358-CA92690272EB}"/>
              </a:ext>
            </a:extLst>
          </p:cNvPr>
          <p:cNvSpPr/>
          <p:nvPr/>
        </p:nvSpPr>
        <p:spPr>
          <a:xfrm rot="10800000">
            <a:off x="11524895" y="2699165"/>
            <a:ext cx="108338" cy="9279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CE7A32-2927-9B17-393A-828E414D6D5E}"/>
              </a:ext>
            </a:extLst>
          </p:cNvPr>
          <p:cNvSpPr txBox="1"/>
          <p:nvPr/>
        </p:nvSpPr>
        <p:spPr>
          <a:xfrm>
            <a:off x="11563325" y="1739562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5ABF48-8EC8-E832-EA25-0C72194FFFAD}"/>
              </a:ext>
            </a:extLst>
          </p:cNvPr>
          <p:cNvSpPr txBox="1"/>
          <p:nvPr/>
        </p:nvSpPr>
        <p:spPr>
          <a:xfrm>
            <a:off x="11560348" y="2125044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9F01D0-F430-570C-721B-D662A59B1148}"/>
              </a:ext>
            </a:extLst>
          </p:cNvPr>
          <p:cNvSpPr txBox="1"/>
          <p:nvPr/>
        </p:nvSpPr>
        <p:spPr>
          <a:xfrm>
            <a:off x="11551388" y="2498568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373F7B-4B17-EA6E-04E5-C58337EAB1CA}"/>
              </a:ext>
            </a:extLst>
          </p:cNvPr>
          <p:cNvSpPr txBox="1"/>
          <p:nvPr/>
        </p:nvSpPr>
        <p:spPr>
          <a:xfrm>
            <a:off x="11548408" y="263901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Low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4D814316-B478-E3E9-4CCF-7BCA566ED7E5}"/>
              </a:ext>
            </a:extLst>
          </p:cNvPr>
          <p:cNvSpPr/>
          <p:nvPr/>
        </p:nvSpPr>
        <p:spPr>
          <a:xfrm rot="10800000">
            <a:off x="10545030" y="5061465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6AB06502-68B0-846B-7070-B035EBA250A4}"/>
              </a:ext>
            </a:extLst>
          </p:cNvPr>
          <p:cNvSpPr/>
          <p:nvPr/>
        </p:nvSpPr>
        <p:spPr>
          <a:xfrm rot="10800000">
            <a:off x="10545030" y="5997704"/>
            <a:ext cx="108338" cy="896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54BC5E1E-1C66-AF31-0101-E8AF3ED78306}"/>
              </a:ext>
            </a:extLst>
          </p:cNvPr>
          <p:cNvSpPr/>
          <p:nvPr/>
        </p:nvSpPr>
        <p:spPr>
          <a:xfrm rot="10800000">
            <a:off x="10545029" y="5213864"/>
            <a:ext cx="108336" cy="78383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FECF25F-1374-AC71-270A-B1F46EAD44F5}"/>
              </a:ext>
            </a:extLst>
          </p:cNvPr>
          <p:cNvSpPr txBox="1"/>
          <p:nvPr/>
        </p:nvSpPr>
        <p:spPr>
          <a:xfrm>
            <a:off x="10577863" y="5934806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Medium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EBC2285-48BC-7EC8-F188-36D2739C256A}"/>
              </a:ext>
            </a:extLst>
          </p:cNvPr>
          <p:cNvSpPr txBox="1"/>
          <p:nvPr/>
        </p:nvSpPr>
        <p:spPr>
          <a:xfrm>
            <a:off x="10578135" y="5507377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High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7128861-EDD5-7DB4-70D9-DFBA0AF801A8}"/>
              </a:ext>
            </a:extLst>
          </p:cNvPr>
          <p:cNvSpPr txBox="1"/>
          <p:nvPr/>
        </p:nvSpPr>
        <p:spPr>
          <a:xfrm>
            <a:off x="10577863" y="5002579"/>
            <a:ext cx="667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  <p:pic>
        <p:nvPicPr>
          <p:cNvPr id="4" name="Picture 3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E40C3B2-B488-BD1D-3462-5EE8598CA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6F41647-0BDC-46D0-FD22-DC884C090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1B3547C1-4471-2944-0F49-A4365B1D4C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60" y="466344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-58657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821836" y="96321"/>
            <a:ext cx="7245404" cy="6665358"/>
          </a:xfrm>
          <a:prstGeom prst="rect">
            <a:avLst/>
          </a:prstGeom>
        </p:spPr>
      </p:pic>
      <p:pic>
        <p:nvPicPr>
          <p:cNvPr id="5" name="Picture 4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71C22FC2-F034-CB65-4BCB-8693CC70E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935C9FC-8BE1-8843-F296-4EE81F7D51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265901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7D12B9E-3E3F-C135-1F27-9C3290A48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460461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5E5EC-C022-2366-70C9-358D1AF33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62D1C74E-C614-EA03-4365-5E76AD5B2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5" b="29697"/>
          <a:stretch/>
        </p:blipFill>
        <p:spPr>
          <a:xfrm>
            <a:off x="0" y="-1"/>
            <a:ext cx="8021782" cy="6842571"/>
          </a:xfrm>
          <a:prstGeom prst="rect">
            <a:avLst/>
          </a:prstGeom>
        </p:spPr>
      </p:pic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B6B5B117-3835-F56F-FEC8-BCE1512097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207" y="1543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4D4FCC7A-B2F7-6236-EFA6-705A3A2DF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807" y="4648010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507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CA75E-2B93-081F-9526-83C6E596A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18E16F22-3292-1495-11D6-46EC96FB9C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466344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682DEEA5-F393-84C5-088E-5883663FFE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2468880"/>
            <a:ext cx="3901440" cy="2194560"/>
          </a:xfrm>
          <a:prstGeom prst="rect">
            <a:avLst/>
          </a:prstGeom>
        </p:spPr>
      </p:pic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1F89DF-E352-8BE3-1054-7EA0474E6D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018" y="0"/>
            <a:ext cx="7932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146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5C5D1-95EE-CE94-235F-6D3766018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19B8A82-17A9-F140-7DA4-306935A95D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B6AA2163-3748-2090-D9DE-1F63C728A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3172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7EDCA98C-F84E-42AF-C80F-2708ADA19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526280"/>
            <a:ext cx="2926080" cy="21945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0AC91C-A5D6-F994-5087-F784333FC7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76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838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5695D-968B-2FF7-5140-985C13D9A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C8E92539-7936-F7E9-2679-6D5CB8BE2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78EFA796-F229-CDEA-990A-844C03354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BC22F15-F30C-0B34-C554-2F14C93E1D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41802"/>
            <a:ext cx="2926080" cy="2194560"/>
          </a:xfrm>
          <a:prstGeom prst="rect">
            <a:avLst/>
          </a:prstGeom>
        </p:spPr>
      </p:pic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5A9B7F2-4D5C-9F8A-8E1F-8089D314A3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638"/>
            <a:ext cx="927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300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EA87E-A805-B01F-CEFA-55AD2063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1094AB1-ABC4-F8AC-8F4D-1354B107B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5908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4A9D521E-902D-53B8-EA27-59CE451AE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90" y="411834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983A77-90CF-9010-950F-056A3A9C46B3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B82244BE-27C4-F203-54A1-B484F5950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130" y="545091"/>
            <a:ext cx="2926080" cy="2194560"/>
          </a:xfrm>
          <a:prstGeom prst="rect">
            <a:avLst/>
          </a:prstGeom>
        </p:spPr>
      </p:pic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072CC42-DDAF-8450-A229-BF115B7FD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407262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BFA0BDC-CB71-2C03-4422-1C71382F0E58}"/>
              </a:ext>
            </a:extLst>
          </p:cNvPr>
          <p:cNvGrpSpPr/>
          <p:nvPr/>
        </p:nvGrpSpPr>
        <p:grpSpPr>
          <a:xfrm>
            <a:off x="-4926" y="349233"/>
            <a:ext cx="6773016" cy="6230788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F5F582F-D5DF-00C7-1C69-6F6C6988C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B65D8C-314F-4EBC-3724-1658E0AA56F5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34D573-F01D-B6B5-4D2D-8573BDBEE6B0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A8AD23-4538-9A6E-9CB5-B8DC9CFD0997}"/>
                </a:ext>
              </a:extLst>
            </p:cNvPr>
            <p:cNvSpPr txBox="1"/>
            <p:nvPr/>
          </p:nvSpPr>
          <p:spPr>
            <a:xfrm rot="18537875">
              <a:off x="1280320" y="2097912"/>
              <a:ext cx="5050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9E7579-3B87-1EE4-FF6D-63D4F569BE76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0784DD-74A5-AEB6-EBB8-6E1BC3CA8F96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1511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4" y="686536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  <p:pic>
        <p:nvPicPr>
          <p:cNvPr id="4" name="Picture 3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06E4AE12-FBAB-4FA5-3AAB-AEC00F4015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00" y="3697872"/>
            <a:ext cx="4844288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2DAA3B-62AE-64B7-7371-825719811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57CC3B5-F934-8BDD-CF76-B26F0AF2F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6BF3EDC3-15A2-3D2E-F5BA-92020EAED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E76A8C1C-D565-83CC-737C-1133557DFC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0F74A389-491D-2DA7-4AF1-28FCE5440C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CF9DB583-DA6C-68A4-9E1F-EFEFF5C1CC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6BA5621-9B34-A5D5-6752-4B8B6883F7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141572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8739A8FE-E825-CA1D-4BEA-84B40B068C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687" y="2360649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E0B9985-A35A-155C-ED18-CE9E523123B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12" y="4579726"/>
            <a:ext cx="2926080" cy="219456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768EEDAD-97B3-C692-B960-627420E8DB06}"/>
              </a:ext>
            </a:extLst>
          </p:cNvPr>
          <p:cNvSpPr/>
          <p:nvPr/>
        </p:nvSpPr>
        <p:spPr>
          <a:xfrm>
            <a:off x="2224291" y="86453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CDCCFD7-845F-1F29-90C4-087636417D4B}"/>
              </a:ext>
            </a:extLst>
          </p:cNvPr>
          <p:cNvSpPr/>
          <p:nvPr/>
        </p:nvSpPr>
        <p:spPr>
          <a:xfrm>
            <a:off x="2224291" y="2259382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29F8862-6D92-38EE-B9CC-DF911750445C}"/>
              </a:ext>
            </a:extLst>
          </p:cNvPr>
          <p:cNvSpPr/>
          <p:nvPr/>
        </p:nvSpPr>
        <p:spPr>
          <a:xfrm>
            <a:off x="2224291" y="4500169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8AC421D-42E1-DDEB-3031-39B518F776D9}"/>
              </a:ext>
            </a:extLst>
          </p:cNvPr>
          <p:cNvSpPr/>
          <p:nvPr/>
        </p:nvSpPr>
        <p:spPr>
          <a:xfrm>
            <a:off x="2224291" y="5993468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17F5BB1-7998-9541-518B-265785D455AB}"/>
              </a:ext>
            </a:extLst>
          </p:cNvPr>
          <p:cNvCxnSpPr>
            <a:stCxn id="16" idx="6"/>
            <a:endCxn id="8" idx="1"/>
          </p:cNvCxnSpPr>
          <p:nvPr/>
        </p:nvCxnSpPr>
        <p:spPr>
          <a:xfrm>
            <a:off x="2951655" y="1238605"/>
            <a:ext cx="457513" cy="3592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EF08779-8C4F-F083-F25B-E8136C368BF0}"/>
              </a:ext>
            </a:extLst>
          </p:cNvPr>
          <p:cNvCxnSpPr>
            <a:stCxn id="17" idx="6"/>
            <a:endCxn id="10" idx="1"/>
          </p:cNvCxnSpPr>
          <p:nvPr/>
        </p:nvCxnSpPr>
        <p:spPr>
          <a:xfrm>
            <a:off x="2951655" y="2633455"/>
            <a:ext cx="1400619" cy="2568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8AC4FF4-05B1-1BE9-5933-4F7D2E0E4135}"/>
              </a:ext>
            </a:extLst>
          </p:cNvPr>
          <p:cNvCxnSpPr>
            <a:stCxn id="17" idx="6"/>
            <a:endCxn id="9" idx="1"/>
          </p:cNvCxnSpPr>
          <p:nvPr/>
        </p:nvCxnSpPr>
        <p:spPr>
          <a:xfrm>
            <a:off x="2951655" y="2633455"/>
            <a:ext cx="1714988" cy="12158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93F9DA9-EBEA-DA1F-8158-457C811C2125}"/>
              </a:ext>
            </a:extLst>
          </p:cNvPr>
          <p:cNvCxnSpPr>
            <a:stCxn id="18" idx="6"/>
            <a:endCxn id="12" idx="1"/>
          </p:cNvCxnSpPr>
          <p:nvPr/>
        </p:nvCxnSpPr>
        <p:spPr>
          <a:xfrm>
            <a:off x="2951655" y="4874242"/>
            <a:ext cx="1714988" cy="2721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C7819CD-96E5-C48C-6E96-E65C4EBE5171}"/>
              </a:ext>
            </a:extLst>
          </p:cNvPr>
          <p:cNvCxnSpPr>
            <a:stCxn id="19" idx="6"/>
            <a:endCxn id="11" idx="1"/>
          </p:cNvCxnSpPr>
          <p:nvPr/>
        </p:nvCxnSpPr>
        <p:spPr>
          <a:xfrm>
            <a:off x="2951655" y="6367541"/>
            <a:ext cx="1400619" cy="760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00754062-6E65-1367-E64A-5F4C266720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66BF43C8-7DED-2B41-D41C-69C66C6C8D55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36F70C0-DCFF-4C97-728D-6BB7305D0833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75CD4C3-9057-94B8-0542-336C4CE65DCE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41A84B5-5CDE-AC3F-E7D2-B4CB6EC2D30E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8D2E4D8-613E-4A2B-E474-CA226072AC8B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1A761BB-5370-47A9-684F-E21EEC2820E0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3C92DDB-B88D-BAFD-8C96-D9A4B4EE4945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CB81C20-F07D-8EAD-9DE8-42CB62490D3E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E87844D-4BF3-F3AE-1414-B6E30F16CE2B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</p:spTree>
    <p:extLst>
      <p:ext uri="{BB962C8B-B14F-4D97-AF65-F5344CB8AC3E}">
        <p14:creationId xmlns:p14="http://schemas.microsoft.com/office/powerpoint/2010/main" val="2836315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238C7-424C-B95B-1D9E-4DE6DFADE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227ADFE-3A86-C6BE-2FA4-C50B4B4EC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723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848D2B2-C5B5-ABA4-65CF-F43263719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203866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4D242D-7740-1B5A-C8EC-9D6B81374056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77091384-1676-B355-6BBF-9B2A7E4C3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899" y="414178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AE14A64-C0F5-BC44-CB4B-F30ECEAA49EB}"/>
              </a:ext>
            </a:extLst>
          </p:cNvPr>
          <p:cNvGrpSpPr/>
          <p:nvPr/>
        </p:nvGrpSpPr>
        <p:grpSpPr>
          <a:xfrm>
            <a:off x="456278" y="349233"/>
            <a:ext cx="6977159" cy="6358515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C22A468-328C-A70D-6905-907F01FA6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A9D285F-A2A7-5A40-646B-2642BA542404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21FE5F-3624-4E3B-FB95-9214B6A1EFE9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2BAF0E7-6C25-D617-72F5-FA5DD68BC213}"/>
                </a:ext>
              </a:extLst>
            </p:cNvPr>
            <p:cNvSpPr txBox="1"/>
            <p:nvPr/>
          </p:nvSpPr>
          <p:spPr>
            <a:xfrm rot="18537875">
              <a:off x="1280320" y="2097912"/>
              <a:ext cx="5050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7403E15-B2C6-0219-8C06-EBEF73097D0A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790383A-7A42-F82A-589D-6A1BE76B9A8E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0675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E75B3-64C0-229C-1A99-339F16CB7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E61805-FDF2-B8C3-ECCD-5171D2843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5" y="117043"/>
            <a:ext cx="2314838" cy="6623914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B12E324-114A-5CD0-85C7-716ED97E76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68" y="850065"/>
            <a:ext cx="4201111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5FBA6578-05A0-2F7F-ED22-34FC4D701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3434873"/>
            <a:ext cx="2943636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83783A87-8119-1DFE-4287-F318AFC2E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2404443"/>
            <a:ext cx="3258005" cy="97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F4E5E22A-792C-ED1A-A44C-3F457C0A78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74" y="6029209"/>
            <a:ext cx="3258005" cy="82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black background with red text&#10;&#10;AI-generated content may be incorrect.">
            <a:extLst>
              <a:ext uri="{FF2B5EF4-FFF2-40B4-BE49-F238E27FC236}">
                <a16:creationId xmlns:a16="http://schemas.microsoft.com/office/drawing/2014/main" id="{3769135E-63A7-2A6D-E34B-156F0E68CB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43" y="4322408"/>
            <a:ext cx="2943636" cy="16480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D8F757D6-961E-D3F1-A072-E14960A689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499" y="151139"/>
            <a:ext cx="2926080" cy="2194560"/>
          </a:xfrm>
          <a:prstGeom prst="rect">
            <a:avLst/>
          </a:prstGeom>
        </p:spPr>
      </p:pic>
      <p:pic>
        <p:nvPicPr>
          <p:cNvPr id="14" name="Picture 13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0240755F-C542-1C89-22DC-477583DEF0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75654"/>
            <a:ext cx="2926080" cy="2194560"/>
          </a:xfrm>
          <a:prstGeom prst="rect">
            <a:avLst/>
          </a:prstGeom>
        </p:spPr>
      </p:pic>
      <p:pic>
        <p:nvPicPr>
          <p:cNvPr id="15" name="Picture 14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EF458751-80F6-C5DB-B208-98CBCD9C0D4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993" y="4600169"/>
            <a:ext cx="2926080" cy="219456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09A46D6-D333-F3BC-2645-A0A16E4397CD}"/>
              </a:ext>
            </a:extLst>
          </p:cNvPr>
          <p:cNvCxnSpPr>
            <a:cxnSpLocks/>
            <a:stCxn id="2" idx="1"/>
            <a:endCxn id="8" idx="1"/>
          </p:cNvCxnSpPr>
          <p:nvPr/>
        </p:nvCxnSpPr>
        <p:spPr>
          <a:xfrm>
            <a:off x="2816569" y="1199882"/>
            <a:ext cx="592599" cy="39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66D9278-2415-862D-7837-1006D7C4C59F}"/>
              </a:ext>
            </a:extLst>
          </p:cNvPr>
          <p:cNvCxnSpPr>
            <a:cxnSpLocks/>
            <a:stCxn id="3" idx="1"/>
            <a:endCxn id="10" idx="1"/>
          </p:cNvCxnSpPr>
          <p:nvPr/>
        </p:nvCxnSpPr>
        <p:spPr>
          <a:xfrm>
            <a:off x="2826123" y="2711577"/>
            <a:ext cx="1526151" cy="178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BEC58D-2856-83E2-32AC-F65BB8A5AD93}"/>
              </a:ext>
            </a:extLst>
          </p:cNvPr>
          <p:cNvCxnSpPr>
            <a:cxnSpLocks/>
            <a:stCxn id="3" idx="1"/>
            <a:endCxn id="9" idx="1"/>
          </p:cNvCxnSpPr>
          <p:nvPr/>
        </p:nvCxnSpPr>
        <p:spPr>
          <a:xfrm>
            <a:off x="2826123" y="2711577"/>
            <a:ext cx="1840520" cy="11376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7F7BC19-64CF-6B11-0D0B-D5083998A133}"/>
              </a:ext>
            </a:extLst>
          </p:cNvPr>
          <p:cNvCxnSpPr>
            <a:cxnSpLocks/>
            <a:stCxn id="22" idx="1"/>
            <a:endCxn id="12" idx="1"/>
          </p:cNvCxnSpPr>
          <p:nvPr/>
        </p:nvCxnSpPr>
        <p:spPr>
          <a:xfrm>
            <a:off x="2835677" y="4866258"/>
            <a:ext cx="1830966" cy="2801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D45B1C4-72CE-A746-4E2C-C36F521F8A79}"/>
              </a:ext>
            </a:extLst>
          </p:cNvPr>
          <p:cNvCxnSpPr>
            <a:cxnSpLocks/>
            <a:stCxn id="26" idx="1"/>
            <a:endCxn id="11" idx="1"/>
          </p:cNvCxnSpPr>
          <p:nvPr/>
        </p:nvCxnSpPr>
        <p:spPr>
          <a:xfrm>
            <a:off x="2816569" y="6410268"/>
            <a:ext cx="1535705" cy="333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black background with green squares&#10;&#10;AI-generated content may be incorrect.">
            <a:extLst>
              <a:ext uri="{FF2B5EF4-FFF2-40B4-BE49-F238E27FC236}">
                <a16:creationId xmlns:a16="http://schemas.microsoft.com/office/drawing/2014/main" id="{7A277F96-F561-7B0F-3EC5-541D103ACB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77" y="1540334"/>
            <a:ext cx="808021" cy="377733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CCE4681D-787B-8AE5-7570-6A311BA28A2B}"/>
              </a:ext>
            </a:extLst>
          </p:cNvPr>
          <p:cNvSpPr txBox="1"/>
          <p:nvPr/>
        </p:nvSpPr>
        <p:spPr>
          <a:xfrm rot="16200000">
            <a:off x="-648914" y="1478783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Stramenopiles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AEB0E4-ABD2-C83B-3D23-F1ED547F8A31}"/>
              </a:ext>
            </a:extLst>
          </p:cNvPr>
          <p:cNvSpPr txBox="1"/>
          <p:nvPr/>
        </p:nvSpPr>
        <p:spPr>
          <a:xfrm rot="16200000">
            <a:off x="-575617" y="4976261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A4BE5D4-3DCC-444A-4E25-D2B6652C2B80}"/>
              </a:ext>
            </a:extLst>
          </p:cNvPr>
          <p:cNvSpPr txBox="1"/>
          <p:nvPr/>
        </p:nvSpPr>
        <p:spPr>
          <a:xfrm>
            <a:off x="-648915" y="6508162"/>
            <a:ext cx="2521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A17B28-7B6C-69B8-EDCD-FC006DDDB325}"/>
              </a:ext>
            </a:extLst>
          </p:cNvPr>
          <p:cNvSpPr txBox="1"/>
          <p:nvPr/>
        </p:nvSpPr>
        <p:spPr>
          <a:xfrm rot="16200000">
            <a:off x="6875237" y="555937"/>
            <a:ext cx="4334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88D2DC0-2633-B660-E8E3-3087C5EB7599}"/>
              </a:ext>
            </a:extLst>
          </p:cNvPr>
          <p:cNvSpPr txBox="1"/>
          <p:nvPr/>
        </p:nvSpPr>
        <p:spPr>
          <a:xfrm rot="16200000">
            <a:off x="6942532" y="525800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91CF5EC-165E-E0B0-521F-5EAB60984D27}"/>
              </a:ext>
            </a:extLst>
          </p:cNvPr>
          <p:cNvSpPr txBox="1"/>
          <p:nvPr/>
        </p:nvSpPr>
        <p:spPr>
          <a:xfrm rot="16200000">
            <a:off x="7039902" y="525971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C8D3DEC-872A-77F2-AD4B-D17EB4C8EA0B}"/>
              </a:ext>
            </a:extLst>
          </p:cNvPr>
          <p:cNvSpPr txBox="1"/>
          <p:nvPr/>
        </p:nvSpPr>
        <p:spPr>
          <a:xfrm rot="16200000">
            <a:off x="7132235" y="525413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2FCBCDA-2D10-899B-BCEF-0B4179161BA9}"/>
              </a:ext>
            </a:extLst>
          </p:cNvPr>
          <p:cNvSpPr txBox="1"/>
          <p:nvPr/>
        </p:nvSpPr>
        <p:spPr>
          <a:xfrm rot="16200000">
            <a:off x="7229605" y="531378"/>
            <a:ext cx="493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BE882C2-55E1-7FDD-5A75-ACD1AA8C7147}"/>
              </a:ext>
            </a:extLst>
          </p:cNvPr>
          <p:cNvSpPr txBox="1"/>
          <p:nvPr/>
        </p:nvSpPr>
        <p:spPr>
          <a:xfrm rot="16200000">
            <a:off x="7153927" y="361932"/>
            <a:ext cx="8287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Metabolic Strategy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A1C7A6EF-B821-03A7-FB83-FFCEA34CFFFE}"/>
              </a:ext>
            </a:extLst>
          </p:cNvPr>
          <p:cNvSpPr/>
          <p:nvPr/>
        </p:nvSpPr>
        <p:spPr>
          <a:xfrm>
            <a:off x="2662462" y="922986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A2DE7D13-4644-656D-056E-C39B1FC551C5}"/>
              </a:ext>
            </a:extLst>
          </p:cNvPr>
          <p:cNvSpPr/>
          <p:nvPr/>
        </p:nvSpPr>
        <p:spPr>
          <a:xfrm>
            <a:off x="2672016" y="2434681"/>
            <a:ext cx="154107" cy="55379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7E486BCE-1C40-27A7-993E-76D5B9AC96BE}"/>
              </a:ext>
            </a:extLst>
          </p:cNvPr>
          <p:cNvSpPr/>
          <p:nvPr/>
        </p:nvSpPr>
        <p:spPr>
          <a:xfrm>
            <a:off x="2672016" y="4555209"/>
            <a:ext cx="163661" cy="62209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340795EF-A185-19FD-81A2-CBF560912071}"/>
              </a:ext>
            </a:extLst>
          </p:cNvPr>
          <p:cNvSpPr/>
          <p:nvPr/>
        </p:nvSpPr>
        <p:spPr>
          <a:xfrm>
            <a:off x="2672016" y="6263424"/>
            <a:ext cx="144553" cy="29368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11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279CE0E1-99F9-CD46-6016-6E12F2845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09" y="173182"/>
            <a:ext cx="11576242" cy="651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16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E3864BB7-FAB4-5DCA-D302-FB4291CED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152400"/>
            <a:ext cx="11305309" cy="6359236"/>
          </a:xfrm>
          <a:prstGeom prst="rect">
            <a:avLst/>
          </a:prstGeom>
        </p:spPr>
      </p:pic>
      <p:pic>
        <p:nvPicPr>
          <p:cNvPr id="2" name="Picture 1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2C00643D-61EE-C3FB-4DC3-62A1142DD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248591"/>
            <a:ext cx="11305309" cy="6359236"/>
          </a:xfrm>
          <a:prstGeom prst="rect">
            <a:avLst/>
          </a:prstGeom>
        </p:spPr>
      </p:pic>
      <p:pic>
        <p:nvPicPr>
          <p:cNvPr id="4" name="Picture 3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AEF0DC66-94EC-47E6-E65B-92297B98C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2" y="4444828"/>
            <a:ext cx="4002354" cy="216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28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236" y="154765"/>
            <a:ext cx="7376156" cy="398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06F5F-9ABD-B9D7-61C1-5C9C5FDA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E68F33B-C52D-B4A1-1405-BBC29E9F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82"/>
          <a:stretch/>
        </p:blipFill>
        <p:spPr>
          <a:xfrm>
            <a:off x="512566" y="1118241"/>
            <a:ext cx="6547454" cy="55458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4ABDE-8520-F134-8E44-DE1AA3A4D030}"/>
              </a:ext>
            </a:extLst>
          </p:cNvPr>
          <p:cNvSpPr txBox="1"/>
          <p:nvPr/>
        </p:nvSpPr>
        <p:spPr>
          <a:xfrm>
            <a:off x="26215" y="-578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0CCC25-FD63-749F-53AF-76A114FCA08F}"/>
              </a:ext>
            </a:extLst>
          </p:cNvPr>
          <p:cNvGrpSpPr/>
          <p:nvPr/>
        </p:nvGrpSpPr>
        <p:grpSpPr>
          <a:xfrm>
            <a:off x="5597057" y="-485108"/>
            <a:ext cx="1462963" cy="1603349"/>
            <a:chOff x="5288967" y="-24262"/>
            <a:chExt cx="1067650" cy="11701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7F281D-3521-DBA1-C44D-3228B7065407}"/>
                </a:ext>
              </a:extLst>
            </p:cNvPr>
            <p:cNvSpPr txBox="1"/>
            <p:nvPr/>
          </p:nvSpPr>
          <p:spPr>
            <a:xfrm rot="16200000">
              <a:off x="5037757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F09F38-ACBB-5D42-AE70-AAEEA150E2F2}"/>
                </a:ext>
              </a:extLst>
            </p:cNvPr>
            <p:cNvSpPr txBox="1"/>
            <p:nvPr/>
          </p:nvSpPr>
          <p:spPr>
            <a:xfrm rot="16200000">
              <a:off x="5193215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570447-18BA-E89A-A479-C00B180F4359}"/>
                </a:ext>
              </a:extLst>
            </p:cNvPr>
            <p:cNvSpPr txBox="1"/>
            <p:nvPr/>
          </p:nvSpPr>
          <p:spPr>
            <a:xfrm rot="16200000">
              <a:off x="5348673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A432E4-6F2E-E212-4DEF-38B9283B0BE4}"/>
                </a:ext>
              </a:extLst>
            </p:cNvPr>
            <p:cNvSpPr txBox="1"/>
            <p:nvPr/>
          </p:nvSpPr>
          <p:spPr>
            <a:xfrm rot="16200000">
              <a:off x="5504131" y="668549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24AFC-A19B-9BDF-4CE0-00CBFDB1BEE8}"/>
                </a:ext>
              </a:extLst>
            </p:cNvPr>
            <p:cNvSpPr txBox="1"/>
            <p:nvPr/>
          </p:nvSpPr>
          <p:spPr>
            <a:xfrm rot="16200000">
              <a:off x="5659589" y="675637"/>
              <a:ext cx="71786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84FEF7-1731-61FA-7B3E-38B2D41C1F37}"/>
                </a:ext>
              </a:extLst>
            </p:cNvPr>
            <p:cNvSpPr txBox="1"/>
            <p:nvPr/>
          </p:nvSpPr>
          <p:spPr>
            <a:xfrm rot="16200000">
              <a:off x="5663844" y="453067"/>
              <a:ext cx="11701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Metabolic Strategy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CF116A4-6F77-EDE1-C164-DD6B4B39F59E}"/>
              </a:ext>
            </a:extLst>
          </p:cNvPr>
          <p:cNvSpPr txBox="1"/>
          <p:nvPr/>
        </p:nvSpPr>
        <p:spPr>
          <a:xfrm rot="16200000">
            <a:off x="559112" y="2931568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B745E9-CDBA-91F0-3B0C-3C6197AE1BA0}"/>
              </a:ext>
            </a:extLst>
          </p:cNvPr>
          <p:cNvSpPr txBox="1"/>
          <p:nvPr/>
        </p:nvSpPr>
        <p:spPr>
          <a:xfrm rot="16200000">
            <a:off x="520711" y="5930808"/>
            <a:ext cx="107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D4D45862-4237-A516-6D04-B29581504D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93496" y="1103665"/>
            <a:ext cx="1174157" cy="438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90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18559</TotalTime>
  <Words>373</Words>
  <Application>Microsoft Macintosh PowerPoint</Application>
  <PresentationFormat>Widescreen</PresentationFormat>
  <Paragraphs>216</Paragraphs>
  <Slides>38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Dellaraam Pourkeramati</cp:lastModifiedBy>
  <cp:revision>137</cp:revision>
  <dcterms:created xsi:type="dcterms:W3CDTF">2025-03-18T16:01:18Z</dcterms:created>
  <dcterms:modified xsi:type="dcterms:W3CDTF">2025-05-28T22:35:21Z</dcterms:modified>
</cp:coreProperties>
</file>

<file path=docProps/thumbnail.jpeg>
</file>